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87000" cy="18291175"/>
  <p:notesSz cx="6858000" cy="9144000"/>
  <p:defaultTextStyle>
    <a:defPPr>
      <a:defRPr lang="pt-BR"/>
    </a:defPPr>
    <a:lvl1pPr marL="0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91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983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474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966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457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949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1440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932" algn="l" defTabSz="182898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586" y="114"/>
      </p:cViewPr>
      <p:guideLst>
        <p:guide orient="horz" pos="5761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7" y="5682123"/>
            <a:ext cx="8743950" cy="392074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0" y="10364999"/>
            <a:ext cx="7200900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14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48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195168" y="978072"/>
            <a:ext cx="1301948" cy="208062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9322" y="978072"/>
            <a:ext cx="3734396" cy="208062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29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28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603" y="11753774"/>
            <a:ext cx="8743950" cy="3632831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12603" y="7752582"/>
            <a:ext cx="8743950" cy="4001193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91449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98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47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96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457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94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144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932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4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89322" y="5690589"/>
            <a:ext cx="2518172" cy="1609369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978944" y="5690589"/>
            <a:ext cx="2518172" cy="1609369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10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732495"/>
            <a:ext cx="9258300" cy="3048529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0" y="4094345"/>
            <a:ext cx="4545212" cy="1706328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91" indent="0">
              <a:buNone/>
              <a:defRPr sz="4000" b="1"/>
            </a:lvl2pPr>
            <a:lvl3pPr marL="1828983" indent="0">
              <a:buNone/>
              <a:defRPr sz="3600" b="1"/>
            </a:lvl3pPr>
            <a:lvl4pPr marL="2743474" indent="0">
              <a:buNone/>
              <a:defRPr sz="3200" b="1"/>
            </a:lvl4pPr>
            <a:lvl5pPr marL="3657966" indent="0">
              <a:buNone/>
              <a:defRPr sz="3200" b="1"/>
            </a:lvl5pPr>
            <a:lvl6pPr marL="4572457" indent="0">
              <a:buNone/>
              <a:defRPr sz="3200" b="1"/>
            </a:lvl6pPr>
            <a:lvl7pPr marL="5486949" indent="0">
              <a:buNone/>
              <a:defRPr sz="3200" b="1"/>
            </a:lvl7pPr>
            <a:lvl8pPr marL="6401440" indent="0">
              <a:buNone/>
              <a:defRPr sz="3200" b="1"/>
            </a:lvl8pPr>
            <a:lvl9pPr marL="7315932" indent="0">
              <a:buNone/>
              <a:defRPr sz="3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350" y="5800673"/>
            <a:ext cx="4545212" cy="10538597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225654" y="4094345"/>
            <a:ext cx="4546996" cy="1706328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91" indent="0">
              <a:buNone/>
              <a:defRPr sz="4000" b="1"/>
            </a:lvl2pPr>
            <a:lvl3pPr marL="1828983" indent="0">
              <a:buNone/>
              <a:defRPr sz="3600" b="1"/>
            </a:lvl3pPr>
            <a:lvl4pPr marL="2743474" indent="0">
              <a:buNone/>
              <a:defRPr sz="3200" b="1"/>
            </a:lvl4pPr>
            <a:lvl5pPr marL="3657966" indent="0">
              <a:buNone/>
              <a:defRPr sz="3200" b="1"/>
            </a:lvl5pPr>
            <a:lvl6pPr marL="4572457" indent="0">
              <a:buNone/>
              <a:defRPr sz="3200" b="1"/>
            </a:lvl6pPr>
            <a:lvl7pPr marL="5486949" indent="0">
              <a:buNone/>
              <a:defRPr sz="3200" b="1"/>
            </a:lvl7pPr>
            <a:lvl8pPr marL="6401440" indent="0">
              <a:buNone/>
              <a:defRPr sz="3200" b="1"/>
            </a:lvl8pPr>
            <a:lvl9pPr marL="7315932" indent="0">
              <a:buNone/>
              <a:defRPr sz="3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225654" y="5800673"/>
            <a:ext cx="4546996" cy="10538597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18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27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728260"/>
            <a:ext cx="3384352" cy="3099338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21933" y="728261"/>
            <a:ext cx="5750718" cy="15611012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14350" y="3827599"/>
            <a:ext cx="3384352" cy="12511674"/>
          </a:xfrm>
        </p:spPr>
        <p:txBody>
          <a:bodyPr/>
          <a:lstStyle>
            <a:lvl1pPr marL="0" indent="0">
              <a:buNone/>
              <a:defRPr sz="2800"/>
            </a:lvl1pPr>
            <a:lvl2pPr marL="914491" indent="0">
              <a:buNone/>
              <a:defRPr sz="2400"/>
            </a:lvl2pPr>
            <a:lvl3pPr marL="1828983" indent="0">
              <a:buNone/>
              <a:defRPr sz="2000"/>
            </a:lvl3pPr>
            <a:lvl4pPr marL="2743474" indent="0">
              <a:buNone/>
              <a:defRPr sz="1800"/>
            </a:lvl4pPr>
            <a:lvl5pPr marL="3657966" indent="0">
              <a:buNone/>
              <a:defRPr sz="1800"/>
            </a:lvl5pPr>
            <a:lvl6pPr marL="4572457" indent="0">
              <a:buNone/>
              <a:defRPr sz="1800"/>
            </a:lvl6pPr>
            <a:lvl7pPr marL="5486949" indent="0">
              <a:buNone/>
              <a:defRPr sz="1800"/>
            </a:lvl7pPr>
            <a:lvl8pPr marL="6401440" indent="0">
              <a:buNone/>
              <a:defRPr sz="1800"/>
            </a:lvl8pPr>
            <a:lvl9pPr marL="7315932" indent="0">
              <a:buNone/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882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324" y="12803824"/>
            <a:ext cx="6172200" cy="1511564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16324" y="1634350"/>
            <a:ext cx="6172200" cy="10974705"/>
          </a:xfrm>
        </p:spPr>
        <p:txBody>
          <a:bodyPr/>
          <a:lstStyle>
            <a:lvl1pPr marL="0" indent="0">
              <a:buNone/>
              <a:defRPr sz="6400"/>
            </a:lvl1pPr>
            <a:lvl2pPr marL="914491" indent="0">
              <a:buNone/>
              <a:defRPr sz="5600"/>
            </a:lvl2pPr>
            <a:lvl3pPr marL="1828983" indent="0">
              <a:buNone/>
              <a:defRPr sz="4800"/>
            </a:lvl3pPr>
            <a:lvl4pPr marL="2743474" indent="0">
              <a:buNone/>
              <a:defRPr sz="4000"/>
            </a:lvl4pPr>
            <a:lvl5pPr marL="3657966" indent="0">
              <a:buNone/>
              <a:defRPr sz="4000"/>
            </a:lvl5pPr>
            <a:lvl6pPr marL="4572457" indent="0">
              <a:buNone/>
              <a:defRPr sz="4000"/>
            </a:lvl6pPr>
            <a:lvl7pPr marL="5486949" indent="0">
              <a:buNone/>
              <a:defRPr sz="4000"/>
            </a:lvl7pPr>
            <a:lvl8pPr marL="6401440" indent="0">
              <a:buNone/>
              <a:defRPr sz="4000"/>
            </a:lvl8pPr>
            <a:lvl9pPr marL="7315932" indent="0">
              <a:buNone/>
              <a:defRPr sz="4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16324" y="14315388"/>
            <a:ext cx="6172200" cy="2146671"/>
          </a:xfrm>
        </p:spPr>
        <p:txBody>
          <a:bodyPr/>
          <a:lstStyle>
            <a:lvl1pPr marL="0" indent="0">
              <a:buNone/>
              <a:defRPr sz="2800"/>
            </a:lvl1pPr>
            <a:lvl2pPr marL="914491" indent="0">
              <a:buNone/>
              <a:defRPr sz="2400"/>
            </a:lvl2pPr>
            <a:lvl3pPr marL="1828983" indent="0">
              <a:buNone/>
              <a:defRPr sz="2000"/>
            </a:lvl3pPr>
            <a:lvl4pPr marL="2743474" indent="0">
              <a:buNone/>
              <a:defRPr sz="1800"/>
            </a:lvl4pPr>
            <a:lvl5pPr marL="3657966" indent="0">
              <a:buNone/>
              <a:defRPr sz="1800"/>
            </a:lvl5pPr>
            <a:lvl6pPr marL="4572457" indent="0">
              <a:buNone/>
              <a:defRPr sz="1800"/>
            </a:lvl6pPr>
            <a:lvl7pPr marL="5486949" indent="0">
              <a:buNone/>
              <a:defRPr sz="1800"/>
            </a:lvl7pPr>
            <a:lvl8pPr marL="6401440" indent="0">
              <a:buNone/>
              <a:defRPr sz="1800"/>
            </a:lvl8pPr>
            <a:lvl9pPr marL="7315932" indent="0">
              <a:buNone/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94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14350" y="732495"/>
            <a:ext cx="9258300" cy="3048529"/>
          </a:xfrm>
          <a:prstGeom prst="rect">
            <a:avLst/>
          </a:prstGeom>
        </p:spPr>
        <p:txBody>
          <a:bodyPr vert="horz" lIns="182898" tIns="91449" rIns="182898" bIns="91449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0" y="4267944"/>
            <a:ext cx="9258300" cy="12071329"/>
          </a:xfrm>
          <a:prstGeom prst="rect">
            <a:avLst/>
          </a:prstGeom>
        </p:spPr>
        <p:txBody>
          <a:bodyPr vert="horz" lIns="182898" tIns="91449" rIns="182898" bIns="91449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14350" y="16953212"/>
            <a:ext cx="2400300" cy="973835"/>
          </a:xfrm>
          <a:prstGeom prst="rect">
            <a:avLst/>
          </a:prstGeom>
        </p:spPr>
        <p:txBody>
          <a:bodyPr vert="horz" lIns="182898" tIns="91449" rIns="182898" bIns="91449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BA2D-8786-44E3-BCAB-D0765FE5F6E7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514727" y="16953212"/>
            <a:ext cx="3257550" cy="973835"/>
          </a:xfrm>
          <a:prstGeom prst="rect">
            <a:avLst/>
          </a:prstGeom>
        </p:spPr>
        <p:txBody>
          <a:bodyPr vert="horz" lIns="182898" tIns="91449" rIns="182898" bIns="91449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372350" y="16953212"/>
            <a:ext cx="2400300" cy="973835"/>
          </a:xfrm>
          <a:prstGeom prst="rect">
            <a:avLst/>
          </a:prstGeom>
        </p:spPr>
        <p:txBody>
          <a:bodyPr vert="horz" lIns="182898" tIns="91449" rIns="182898" bIns="91449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678B3-8023-4589-8ACE-628F85E17C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69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983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69" indent="-685869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6049" indent="-571557" algn="l" defTabSz="1828983" rtl="0" eaLnBrk="1" latinLnBrk="0" hangingPunct="1">
        <a:spcBef>
          <a:spcPct val="20000"/>
        </a:spcBef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229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720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5211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703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4194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686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3177" indent="-457246" algn="l" defTabSz="1828983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91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983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474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966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457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949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1440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932" algn="l" defTabSz="1828983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53000">
              <a:srgbClr val="D4DEFF">
                <a:lumMod val="22000"/>
                <a:lumOff val="78000"/>
                <a:alpha val="30000"/>
              </a:srgbClr>
            </a:gs>
            <a:gs pos="83000">
              <a:srgbClr val="D4DE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612" y="1111513"/>
            <a:ext cx="9783026" cy="1458318"/>
          </a:xfrm>
        </p:spPr>
        <p:txBody>
          <a:bodyPr>
            <a:normAutofit/>
          </a:bodyPr>
          <a:lstStyle/>
          <a:p>
            <a:r>
              <a:rPr lang="pt-BR" sz="3600" b="1" dirty="0"/>
              <a:t>TÍTULO DO TRABALHO </a:t>
            </a:r>
            <a:br>
              <a:rPr lang="pt-BR" sz="3600" b="1" dirty="0"/>
            </a:br>
            <a:r>
              <a:rPr lang="pt-BR" sz="3600" b="1" dirty="0"/>
              <a:t>(em negrito caixa alta e centralizado)</a:t>
            </a:r>
            <a:endParaRPr lang="pt-BR" sz="4000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79068" y="4221952"/>
            <a:ext cx="4529934" cy="452431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8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771921" y="3672979"/>
            <a:ext cx="3208799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INTRODUÇÃO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73163" y="2488439"/>
            <a:ext cx="10092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/>
              <a:t>Nomes dos  autores (centralizado e separados por ponto e vírgula)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522726" y="16935806"/>
            <a:ext cx="2378895" cy="52322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</a:rPr>
              <a:t>REFERÊNCIAS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3127276" y="16935806"/>
            <a:ext cx="6643043" cy="1323439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2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pt-BR" sz="20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64177" y="2880891"/>
            <a:ext cx="10092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Instituição a que pertence</a:t>
            </a:r>
          </a:p>
          <a:p>
            <a:pPr algn="ctr"/>
            <a:r>
              <a:rPr lang="pt-BR" sz="1600" dirty="0"/>
              <a:t>E-mail do autor principal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443530" y="9949864"/>
            <a:ext cx="4529935" cy="230832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8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1007189" y="9414455"/>
            <a:ext cx="3208799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OBJETIVO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443529" y="13354883"/>
            <a:ext cx="4529936" cy="20313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8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1039636" y="12808367"/>
            <a:ext cx="3208799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METODOLOGIA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298522" y="4208388"/>
            <a:ext cx="4471797" cy="590931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8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5930020" y="3672979"/>
            <a:ext cx="3208799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RESULTADOS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5298522" y="10914369"/>
            <a:ext cx="4471797" cy="535531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pt-BR" sz="18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5930020" y="10378960"/>
            <a:ext cx="3208799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effectLst>
            <a:glow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CONCLUSÃO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26" y="385683"/>
            <a:ext cx="971521" cy="657708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797" y="254762"/>
            <a:ext cx="2443894" cy="75158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714" y="170778"/>
            <a:ext cx="903153" cy="919549"/>
          </a:xfrm>
          <a:prstGeom prst="rect">
            <a:avLst/>
          </a:prstGeom>
        </p:spPr>
      </p:pic>
      <p:cxnSp>
        <p:nvCxnSpPr>
          <p:cNvPr id="14" name="Conector reto 13"/>
          <p:cNvCxnSpPr/>
          <p:nvPr/>
        </p:nvCxnSpPr>
        <p:spPr>
          <a:xfrm>
            <a:off x="455863" y="16562411"/>
            <a:ext cx="9326790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>
            <a:off x="575078" y="1224707"/>
            <a:ext cx="9326790" cy="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227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35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TÍTULO DO TRABALHO  (em negrito caixa alta e centralizado)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/ TITLE  FONT 40 PX</dc:title>
  <dc:creator>Marketing</dc:creator>
  <cp:lastModifiedBy>Niemeyer</cp:lastModifiedBy>
  <cp:revision>4</cp:revision>
  <dcterms:created xsi:type="dcterms:W3CDTF">2019-02-12T17:35:35Z</dcterms:created>
  <dcterms:modified xsi:type="dcterms:W3CDTF">2019-02-21T14:58:25Z</dcterms:modified>
</cp:coreProperties>
</file>